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1A2A7-74BE-4D44-B4FB-6E1693ACC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F97D3C-E79D-4F18-9842-3E588E5EE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808CB-8EB7-401B-AF41-707BA3E4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53A-7C25-467F-AFFB-B77E286970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0E894-CC8F-4AB2-A452-930F33C3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E88467-2054-4E38-92F6-8693B9A6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1AD-FB32-438E-A81E-438072F21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EDD3B-8B28-49B2-B2DF-33C406C5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673948-F944-49F5-B3E5-E8E22161D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E1098-DC4D-4604-A1BA-4559AEE1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53A-7C25-467F-AFFB-B77E286970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B8BB3-F0D0-43F6-BD3B-55031D6A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69A8AC-FD1C-4285-9305-F3F7A037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1AD-FB32-438E-A81E-438072F21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9E2721-EAB5-4AD8-8BBE-E3D63A9A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589674-ED17-4159-AB0E-13AB6D0ED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FD179D-5B71-4574-91B3-CFA2E343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53A-7C25-467F-AFFB-B77E286970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7AAA4-1D71-48EB-AF14-2919412C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58AA1-9C81-4607-9ED6-F246C511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1AD-FB32-438E-A81E-438072F21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3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0A57E-5923-4A5A-9E46-9CE08D99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33AA6-B305-4B86-A568-3B3B6340A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8FA9B5-41E2-4AEA-BDA9-047EC4B0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53A-7C25-467F-AFFB-B77E286970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A323C-662E-485A-91C7-E60AD817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13A09-66E6-49A7-A260-58D31482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1AD-FB32-438E-A81E-438072F21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0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FF216-B464-44AD-A893-BF27B939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2ACD3-E936-414D-936F-DB246CB0C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3DF5B-C582-4836-B3F7-E80CDA67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53A-7C25-467F-AFFB-B77E286970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ACC7F-A8CC-484A-9D6A-33C28DC6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B93B9-97D0-43F9-A9A9-7EA785B6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1AD-FB32-438E-A81E-438072F21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3E196-2CAB-406E-92C1-8ED6EEAE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5872B3-8ADD-41F3-9C44-22CC070E4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BCF5D2-8D9F-40E3-9BFD-D21BF17A1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3074B5-A5D8-4072-8880-66985E85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53A-7C25-467F-AFFB-B77E286970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09860-6107-4AEC-84F6-CBF75BD5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3CF218-66A5-4617-B291-77627C5A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1AD-FB32-438E-A81E-438072F21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1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85E42-BCAA-48F7-8890-6675CB6A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365519-0FD1-4D73-BC92-D2DA0E9D9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5CAD7D-F144-46AE-BF1E-BD505780B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745BB4-C4A6-4C33-B9F7-62FC9C6C4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A8E105-59C0-40F3-A315-9ED4BA9E7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7D9C97-B3DF-476C-BF4E-7196ED80E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53A-7C25-467F-AFFB-B77E286970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D8225C-FB05-4CAD-8B7B-CB7BF4C6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FC5822-74D2-401D-B23B-7C8AFE9E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1AD-FB32-438E-A81E-438072F21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9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955C2-884C-40B9-A0B7-526E8CDB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E0D03E-DD39-4AC8-AA66-3B75DC4D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53A-7C25-467F-AFFB-B77E286970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77E249-2FB9-410F-8ED9-AD9E2FE1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260BF1-2FDA-41D1-827C-539721F7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1AD-FB32-438E-A81E-438072F21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2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89A09E-31BE-43A8-B652-9DB81532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53A-7C25-467F-AFFB-B77E286970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05C9DF-6D81-401B-961B-C108C5B2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2EB6C9-5483-41D9-A6B4-CFA10B70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1AD-FB32-438E-A81E-438072F21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5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2D671-299C-4AB7-8D34-0D87D68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02EC6E-545E-4500-B1F3-2E4145FDF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576897-C980-4E78-BC73-DA5966EBA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DDEB8F-E5E4-41A6-B86F-3D6ECC22D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53A-7C25-467F-AFFB-B77E286970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1EAAEF-A0FE-4924-9B8F-FB9C4164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D9A4B-2176-4261-A108-044F250C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1AD-FB32-438E-A81E-438072F21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9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3037C-10D4-4A71-8BB7-5AFDF3C9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6DD419-12CE-40C1-9D1B-870F9C80F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EB706C-D154-4E0C-B6D3-0F87285BD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A1755-6556-4CD1-BD3F-D83FC7F4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E53A-7C25-467F-AFFB-B77E286970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F7CBEC-BE4B-4982-94E0-27013248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A7B24F-6045-4CED-BFAF-34FD0CEE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1AD-FB32-438E-A81E-438072F21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2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3836B-BA49-47DF-8EE4-98E9B44D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3896D8-4056-47E8-83A9-D897CEFF3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34F8EB-3F9B-460C-8524-947AA77A8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DE53A-7C25-467F-AFFB-B77E286970C5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25D6EF-234F-4976-85C2-8D5EBD435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0EA20C-0680-4292-88CA-1E565F11E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31AD-FB32-438E-A81E-438072F21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6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D696E6-E779-495A-B96A-3E8E70D26A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0" y="271130"/>
            <a:ext cx="9881191" cy="6315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F49E14-33C0-4AF1-A6BA-105864EF7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688" y="3508744"/>
            <a:ext cx="5422605" cy="636537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викторина</a:t>
            </a:r>
            <a:endParaRPr lang="ru-RU" sz="4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930F6F-E136-461D-B397-40C5A07B928D}"/>
              </a:ext>
            </a:extLst>
          </p:cNvPr>
          <p:cNvSpPr/>
          <p:nvPr/>
        </p:nvSpPr>
        <p:spPr>
          <a:xfrm>
            <a:off x="1970960" y="3689499"/>
            <a:ext cx="7917319" cy="263687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Башкирские народные</a:t>
            </a:r>
          </a:p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сказки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6D9F00-C913-4FE5-A401-D47D00F9AB96}"/>
              </a:ext>
            </a:extLst>
          </p:cNvPr>
          <p:cNvSpPr/>
          <p:nvPr/>
        </p:nvSpPr>
        <p:spPr>
          <a:xfrm>
            <a:off x="1190847" y="414670"/>
            <a:ext cx="90057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МБУ «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Нуримановская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ЦБС»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Бикмурзинская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сельская библиотека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116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F68921-C575-4160-A225-AB911BB699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" y="1020726"/>
            <a:ext cx="5070879" cy="50265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C36544F0-8A7A-42E2-A522-EE6AA78CB909}"/>
              </a:ext>
            </a:extLst>
          </p:cNvPr>
          <p:cNvSpPr/>
          <p:nvPr/>
        </p:nvSpPr>
        <p:spPr>
          <a:xfrm>
            <a:off x="6613451" y="871870"/>
            <a:ext cx="4986670" cy="4040372"/>
          </a:xfrm>
          <a:prstGeom prst="cloudCallout">
            <a:avLst>
              <a:gd name="adj1" fmla="val -70087"/>
              <a:gd name="adj2" fmla="val 8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/>
              <a:t>Рисунок на обложке этой книги вам подскажет о названии сказки. Как вы думаете, как называется  сказка ?</a:t>
            </a:r>
            <a:endParaRPr 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9BC50E-B81F-4E67-872E-72A6AE1EA18E}"/>
              </a:ext>
            </a:extLst>
          </p:cNvPr>
          <p:cNvSpPr/>
          <p:nvPr/>
        </p:nvSpPr>
        <p:spPr>
          <a:xfrm>
            <a:off x="1371599" y="1594884"/>
            <a:ext cx="2690037" cy="42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358A94-9CB2-471D-ABF7-8CCC3C51960A}"/>
              </a:ext>
            </a:extLst>
          </p:cNvPr>
          <p:cNvSpPr/>
          <p:nvPr/>
        </p:nvSpPr>
        <p:spPr>
          <a:xfrm>
            <a:off x="1765005" y="553956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DBC97F-A769-4AB3-B21A-097C115FB4C7}"/>
              </a:ext>
            </a:extLst>
          </p:cNvPr>
          <p:cNvSpPr/>
          <p:nvPr/>
        </p:nvSpPr>
        <p:spPr>
          <a:xfrm>
            <a:off x="1158946" y="5380074"/>
            <a:ext cx="3040913" cy="42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DAE3F55-AB97-4BF6-A4D6-EF18A7A8788C}"/>
              </a:ext>
            </a:extLst>
          </p:cNvPr>
          <p:cNvSpPr/>
          <p:nvPr/>
        </p:nvSpPr>
        <p:spPr>
          <a:xfrm>
            <a:off x="0" y="5156791"/>
            <a:ext cx="175437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9</a:t>
            </a:r>
          </a:p>
        </p:txBody>
      </p:sp>
    </p:spTree>
    <p:extLst>
      <p:ext uri="{BB962C8B-B14F-4D97-AF65-F5344CB8AC3E}">
        <p14:creationId xmlns:p14="http://schemas.microsoft.com/office/powerpoint/2010/main" val="423743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C32C7-1399-4532-8800-4BD021CFD9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37920"/>
            <a:ext cx="5940425" cy="45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Взрыв: 14 точек 2">
            <a:extLst>
              <a:ext uri="{FF2B5EF4-FFF2-40B4-BE49-F238E27FC236}">
                <a16:creationId xmlns:a16="http://schemas.microsoft.com/office/drawing/2014/main" id="{E6DF95E0-7B23-4889-AD8F-B9B7F75A2D6C}"/>
              </a:ext>
            </a:extLst>
          </p:cNvPr>
          <p:cNvSpPr/>
          <p:nvPr/>
        </p:nvSpPr>
        <p:spPr>
          <a:xfrm>
            <a:off x="6836735" y="1020726"/>
            <a:ext cx="4997301" cy="45821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 какой башкирской народной сказке нарисован этот рисунок ?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DD9C10A-A6B0-4037-9874-DDBA7B221893}"/>
              </a:ext>
            </a:extLst>
          </p:cNvPr>
          <p:cNvSpPr/>
          <p:nvPr/>
        </p:nvSpPr>
        <p:spPr>
          <a:xfrm>
            <a:off x="155575" y="5146158"/>
            <a:ext cx="171575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10</a:t>
            </a:r>
          </a:p>
        </p:txBody>
      </p:sp>
    </p:spTree>
    <p:extLst>
      <p:ext uri="{BB962C8B-B14F-4D97-AF65-F5344CB8AC3E}">
        <p14:creationId xmlns:p14="http://schemas.microsoft.com/office/powerpoint/2010/main" val="228798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6E253A-C7E3-4EF1-AD4A-37736AF7AB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" y="1265274"/>
            <a:ext cx="5713228" cy="3607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Выноска: стрелка влево 2">
            <a:extLst>
              <a:ext uri="{FF2B5EF4-FFF2-40B4-BE49-F238E27FC236}">
                <a16:creationId xmlns:a16="http://schemas.microsoft.com/office/drawing/2014/main" id="{5D6ADB54-1B29-4503-93F7-383E1E66EE3D}"/>
              </a:ext>
            </a:extLst>
          </p:cNvPr>
          <p:cNvSpPr/>
          <p:nvPr/>
        </p:nvSpPr>
        <p:spPr>
          <a:xfrm>
            <a:off x="6677247" y="1398181"/>
            <a:ext cx="4572000" cy="3341370"/>
          </a:xfrm>
          <a:prstGeom prst="leftArrowCallout">
            <a:avLst>
              <a:gd name="adj1" fmla="val 27546"/>
              <a:gd name="adj2" fmla="val 25000"/>
              <a:gd name="adj3" fmla="val 40274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 какой башкирской народной сказке относится этот рисунок ?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6EB2841-7B08-44FA-A829-1123A1356A60}"/>
              </a:ext>
            </a:extLst>
          </p:cNvPr>
          <p:cNvSpPr/>
          <p:nvPr/>
        </p:nvSpPr>
        <p:spPr>
          <a:xfrm>
            <a:off x="138224" y="4872458"/>
            <a:ext cx="178626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11</a:t>
            </a:r>
          </a:p>
        </p:txBody>
      </p:sp>
    </p:spTree>
    <p:extLst>
      <p:ext uri="{BB962C8B-B14F-4D97-AF65-F5344CB8AC3E}">
        <p14:creationId xmlns:p14="http://schemas.microsoft.com/office/powerpoint/2010/main" val="34375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58E30E-A45C-4089-9AF1-356ACC16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05" y="558209"/>
            <a:ext cx="6670601" cy="57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85EFD658-2510-453D-BA5C-FA9B5B325762}"/>
              </a:ext>
            </a:extLst>
          </p:cNvPr>
          <p:cNvSpPr/>
          <p:nvPr/>
        </p:nvSpPr>
        <p:spPr>
          <a:xfrm>
            <a:off x="8102008" y="558209"/>
            <a:ext cx="3870251" cy="4747438"/>
          </a:xfrm>
          <a:prstGeom prst="cloudCallout">
            <a:avLst>
              <a:gd name="adj1" fmla="val -68635"/>
              <a:gd name="adj2" fmla="val 1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Как звали падчерицу мачехи в башкирской сказке «Падчерица» ?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3B174E7-1DB1-4543-9C7F-9503CDA17FB1}"/>
              </a:ext>
            </a:extLst>
          </p:cNvPr>
          <p:cNvSpPr/>
          <p:nvPr/>
        </p:nvSpPr>
        <p:spPr>
          <a:xfrm>
            <a:off x="325104" y="5757529"/>
            <a:ext cx="185456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12</a:t>
            </a:r>
          </a:p>
        </p:txBody>
      </p:sp>
    </p:spTree>
    <p:extLst>
      <p:ext uri="{BB962C8B-B14F-4D97-AF65-F5344CB8AC3E}">
        <p14:creationId xmlns:p14="http://schemas.microsoft.com/office/powerpoint/2010/main" val="197405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1E4521A-24FB-41EC-A91D-DD95BB296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b="6630"/>
          <a:stretch/>
        </p:blipFill>
        <p:spPr bwMode="auto">
          <a:xfrm>
            <a:off x="0" y="940982"/>
            <a:ext cx="3761772" cy="49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96AB0F6F-1BF4-452B-8405-DD4520A902E0}"/>
              </a:ext>
            </a:extLst>
          </p:cNvPr>
          <p:cNvSpPr/>
          <p:nvPr/>
        </p:nvSpPr>
        <p:spPr>
          <a:xfrm>
            <a:off x="6096001" y="940982"/>
            <a:ext cx="4632250" cy="4651744"/>
          </a:xfrm>
          <a:prstGeom prst="cloudCallout">
            <a:avLst>
              <a:gd name="adj1" fmla="val -77757"/>
              <a:gd name="adj2" fmla="val -3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Что досталось </a:t>
            </a:r>
            <a:r>
              <a:rPr lang="ru-RU" sz="3200" dirty="0" err="1"/>
              <a:t>Абзелилу</a:t>
            </a:r>
            <a:r>
              <a:rPr lang="ru-RU" sz="3200" dirty="0"/>
              <a:t> в наследство от отца ?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14E5D00-84D8-4AD8-995F-0E063A6FA1FB}"/>
              </a:ext>
            </a:extLst>
          </p:cNvPr>
          <p:cNvSpPr/>
          <p:nvPr/>
        </p:nvSpPr>
        <p:spPr>
          <a:xfrm>
            <a:off x="549348" y="5592726"/>
            <a:ext cx="200246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13</a:t>
            </a:r>
          </a:p>
        </p:txBody>
      </p:sp>
    </p:spTree>
    <p:extLst>
      <p:ext uri="{BB962C8B-B14F-4D97-AF65-F5344CB8AC3E}">
        <p14:creationId xmlns:p14="http://schemas.microsoft.com/office/powerpoint/2010/main" val="3742918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82D8E18-ECF4-48E3-9F30-8F88AFBC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3" y="1174897"/>
            <a:ext cx="6379318" cy="450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3F78D03F-7320-4E53-ACCA-BD492C2B83C9}"/>
              </a:ext>
            </a:extLst>
          </p:cNvPr>
          <p:cNvSpPr/>
          <p:nvPr/>
        </p:nvSpPr>
        <p:spPr>
          <a:xfrm>
            <a:off x="7326829" y="797440"/>
            <a:ext cx="4621618" cy="4508205"/>
          </a:xfrm>
          <a:prstGeom prst="cloudCallout">
            <a:avLst>
              <a:gd name="adj1" fmla="val -67076"/>
              <a:gd name="adj2" fmla="val -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Кто приснился старику во сне в башкирской сказке «</a:t>
            </a:r>
            <a:r>
              <a:rPr lang="ru-RU" sz="2400" dirty="0" err="1"/>
              <a:t>Алп</a:t>
            </a:r>
            <a:r>
              <a:rPr lang="ru-RU" sz="2400" dirty="0"/>
              <a:t> – батыр» ?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2D534E6-2222-4D3C-935E-95DC59ACEFA2}"/>
              </a:ext>
            </a:extLst>
          </p:cNvPr>
          <p:cNvSpPr/>
          <p:nvPr/>
        </p:nvSpPr>
        <p:spPr>
          <a:xfrm>
            <a:off x="595423" y="5507665"/>
            <a:ext cx="19776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14</a:t>
            </a:r>
          </a:p>
        </p:txBody>
      </p:sp>
    </p:spTree>
    <p:extLst>
      <p:ext uri="{BB962C8B-B14F-4D97-AF65-F5344CB8AC3E}">
        <p14:creationId xmlns:p14="http://schemas.microsoft.com/office/powerpoint/2010/main" val="85692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8365049-403D-4D82-9440-0B298BBB5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26323"/>
              </a:clrFrom>
              <a:clrTo>
                <a:srgbClr val="22632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4" y="327768"/>
            <a:ext cx="4572000" cy="530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FA1CB5-4EB2-4EE6-9119-74BC71BBD672}"/>
              </a:ext>
            </a:extLst>
          </p:cNvPr>
          <p:cNvSpPr txBox="1"/>
          <p:nvPr/>
        </p:nvSpPr>
        <p:spPr>
          <a:xfrm>
            <a:off x="1073888" y="1127052"/>
            <a:ext cx="2945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– Ладно, доченька, иди, только прежде поднимись на чердак. Там есть один зеленый сундучок. Ты возьми его себе и не открывай, пока не войдешь к себе в дом, – сказала старуха.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Девушка распрощалась с нею, взяла сундучок и, радуясь подарку, пошла домой. </a:t>
            </a: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B00317FC-979A-466D-8817-1EF7CE9358B2}"/>
              </a:ext>
            </a:extLst>
          </p:cNvPr>
          <p:cNvSpPr/>
          <p:nvPr/>
        </p:nvSpPr>
        <p:spPr>
          <a:xfrm>
            <a:off x="6549656" y="850605"/>
            <a:ext cx="4288464" cy="4259974"/>
          </a:xfrm>
          <a:prstGeom prst="wedgeEllipseCallout">
            <a:avLst>
              <a:gd name="adj1" fmla="val -81147"/>
              <a:gd name="adj2" fmla="val 81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Перед вами отрывок из башкирской сказки «Падчерица».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Вопрос: Что было в сундуке падчерицы ?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9D00CED-2C94-4084-936C-FDC04890CEDD}"/>
              </a:ext>
            </a:extLst>
          </p:cNvPr>
          <p:cNvSpPr/>
          <p:nvPr/>
        </p:nvSpPr>
        <p:spPr>
          <a:xfrm>
            <a:off x="531628" y="5721236"/>
            <a:ext cx="19882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Вопрос 15</a:t>
            </a:r>
          </a:p>
        </p:txBody>
      </p:sp>
    </p:spTree>
    <p:extLst>
      <p:ext uri="{BB962C8B-B14F-4D97-AF65-F5344CB8AC3E}">
        <p14:creationId xmlns:p14="http://schemas.microsoft.com/office/powerpoint/2010/main" val="123970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C46985-0E6C-4D78-8515-FB85829422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243840"/>
            <a:ext cx="10058400" cy="6839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2D8C09-8E51-4ADA-AF1E-2544037D78F1}"/>
              </a:ext>
            </a:extLst>
          </p:cNvPr>
          <p:cNvSpPr/>
          <p:nvPr/>
        </p:nvSpPr>
        <p:spPr>
          <a:xfrm>
            <a:off x="5437632" y="4876800"/>
            <a:ext cx="4779264" cy="149961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F8C7135-DC19-4A0F-9A8E-7EE7AF1F5D38}"/>
              </a:ext>
            </a:extLst>
          </p:cNvPr>
          <p:cNvSpPr/>
          <p:nvPr/>
        </p:nvSpPr>
        <p:spPr>
          <a:xfrm>
            <a:off x="2499359" y="5784112"/>
            <a:ext cx="190251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1</a:t>
            </a:r>
          </a:p>
        </p:txBody>
      </p:sp>
    </p:spTree>
    <p:extLst>
      <p:ext uri="{BB962C8B-B14F-4D97-AF65-F5344CB8AC3E}">
        <p14:creationId xmlns:p14="http://schemas.microsoft.com/office/powerpoint/2010/main" val="222291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0C71AC-61AA-4C0D-BF9A-7BEB2D9B1F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36" y="0"/>
            <a:ext cx="9863327" cy="6729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197D998-EC07-4C17-BE68-D1EE73FAD26D}"/>
              </a:ext>
            </a:extLst>
          </p:cNvPr>
          <p:cNvSpPr/>
          <p:nvPr/>
        </p:nvSpPr>
        <p:spPr>
          <a:xfrm>
            <a:off x="2231136" y="219456"/>
            <a:ext cx="4852416" cy="18288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Какими словами начинаются башкирские народные сказки ?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19F09C2-1E4A-471A-B525-274E30A19E37}"/>
              </a:ext>
            </a:extLst>
          </p:cNvPr>
          <p:cNvSpPr/>
          <p:nvPr/>
        </p:nvSpPr>
        <p:spPr>
          <a:xfrm>
            <a:off x="1637414" y="5305647"/>
            <a:ext cx="17756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2</a:t>
            </a:r>
          </a:p>
        </p:txBody>
      </p:sp>
    </p:spTree>
    <p:extLst>
      <p:ext uri="{BB962C8B-B14F-4D97-AF65-F5344CB8AC3E}">
        <p14:creationId xmlns:p14="http://schemas.microsoft.com/office/powerpoint/2010/main" val="82068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9ABFE9-316E-43CC-B1D4-72D8B47BAA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" y="-170688"/>
            <a:ext cx="10363199" cy="74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0ED9327F-D963-47EE-902A-3685B51648B5}"/>
              </a:ext>
            </a:extLst>
          </p:cNvPr>
          <p:cNvSpPr/>
          <p:nvPr/>
        </p:nvSpPr>
        <p:spPr>
          <a:xfrm>
            <a:off x="1052623" y="5156791"/>
            <a:ext cx="16267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 3</a:t>
            </a:r>
          </a:p>
        </p:txBody>
      </p:sp>
    </p:spTree>
    <p:extLst>
      <p:ext uri="{BB962C8B-B14F-4D97-AF65-F5344CB8AC3E}">
        <p14:creationId xmlns:p14="http://schemas.microsoft.com/office/powerpoint/2010/main" val="12479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CFEB7A-5DA0-451C-881B-E5B24D1FD3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81" y="158496"/>
            <a:ext cx="4764215" cy="6699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3B904F8A-A717-4003-96B6-35252177133C}"/>
              </a:ext>
            </a:extLst>
          </p:cNvPr>
          <p:cNvSpPr/>
          <p:nvPr/>
        </p:nvSpPr>
        <p:spPr>
          <a:xfrm>
            <a:off x="7091934" y="890016"/>
            <a:ext cx="3966210" cy="4356354"/>
          </a:xfrm>
          <a:prstGeom prst="wedgeRoundRectCallout">
            <a:avLst>
              <a:gd name="adj1" fmla="val -89382"/>
              <a:gd name="adj2" fmla="val 45428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 какой башкирской народной сказке относится этот рисунок ?</a:t>
            </a:r>
            <a:endParaRPr lang="ru-RU" sz="36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698A121-4AA2-410A-A67A-1BBAF9A62B4D}"/>
              </a:ext>
            </a:extLst>
          </p:cNvPr>
          <p:cNvSpPr/>
          <p:nvPr/>
        </p:nvSpPr>
        <p:spPr>
          <a:xfrm>
            <a:off x="404037" y="5699051"/>
            <a:ext cx="15204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4</a:t>
            </a:r>
          </a:p>
        </p:txBody>
      </p:sp>
    </p:spTree>
    <p:extLst>
      <p:ext uri="{BB962C8B-B14F-4D97-AF65-F5344CB8AC3E}">
        <p14:creationId xmlns:p14="http://schemas.microsoft.com/office/powerpoint/2010/main" val="56654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282634-6284-4FD8-AEDF-8AB450D804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95" y="244094"/>
            <a:ext cx="9639237" cy="6369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309C898-F29B-4B2A-8BAA-AE1558D04708}"/>
              </a:ext>
            </a:extLst>
          </p:cNvPr>
          <p:cNvSpPr/>
          <p:nvPr/>
        </p:nvSpPr>
        <p:spPr>
          <a:xfrm>
            <a:off x="1392865" y="5401340"/>
            <a:ext cx="157361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5</a:t>
            </a:r>
          </a:p>
        </p:txBody>
      </p:sp>
    </p:spTree>
    <p:extLst>
      <p:ext uri="{BB962C8B-B14F-4D97-AF65-F5344CB8AC3E}">
        <p14:creationId xmlns:p14="http://schemas.microsoft.com/office/powerpoint/2010/main" val="49077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047A77-4613-4025-8939-A78F77A1EF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2" y="621792"/>
            <a:ext cx="5345049" cy="4669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76B26884-1BD4-4A2D-82C6-B92768DCE9A1}"/>
              </a:ext>
            </a:extLst>
          </p:cNvPr>
          <p:cNvSpPr/>
          <p:nvPr/>
        </p:nvSpPr>
        <p:spPr>
          <a:xfrm>
            <a:off x="7102550" y="446567"/>
            <a:ext cx="4423143" cy="4844761"/>
          </a:xfrm>
          <a:prstGeom prst="cloudCallout">
            <a:avLst>
              <a:gd name="adj1" fmla="val -69150"/>
              <a:gd name="adj2" fmla="val 7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Рисунок на обложке этой книги вам подскажет о названии сказки. Как вы думаете, как называется  сказка 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D44B53-C44F-415F-8A10-2BE8537E3AEE}"/>
              </a:ext>
            </a:extLst>
          </p:cNvPr>
          <p:cNvSpPr/>
          <p:nvPr/>
        </p:nvSpPr>
        <p:spPr>
          <a:xfrm>
            <a:off x="1222744" y="4593265"/>
            <a:ext cx="3955312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EFA7F1-9525-488E-813D-5EBF9EBCDCAD}"/>
              </a:ext>
            </a:extLst>
          </p:cNvPr>
          <p:cNvSpPr/>
          <p:nvPr/>
        </p:nvSpPr>
        <p:spPr>
          <a:xfrm>
            <a:off x="1382233" y="1318437"/>
            <a:ext cx="3668232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A745B2B-89DA-4686-B2FA-94FDC8F39483}"/>
              </a:ext>
            </a:extLst>
          </p:cNvPr>
          <p:cNvSpPr/>
          <p:nvPr/>
        </p:nvSpPr>
        <p:spPr>
          <a:xfrm>
            <a:off x="666307" y="5100367"/>
            <a:ext cx="15310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6</a:t>
            </a:r>
          </a:p>
        </p:txBody>
      </p:sp>
    </p:spTree>
    <p:extLst>
      <p:ext uri="{BB962C8B-B14F-4D97-AF65-F5344CB8AC3E}">
        <p14:creationId xmlns:p14="http://schemas.microsoft.com/office/powerpoint/2010/main" val="335474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3B6439-BEEC-472D-B20E-5025BA14BF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b="5200"/>
          <a:stretch/>
        </p:blipFill>
        <p:spPr bwMode="auto">
          <a:xfrm>
            <a:off x="-255182" y="451926"/>
            <a:ext cx="6703473" cy="5512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0010BFD0-5E46-4BAE-A806-02FD1FA5883B}"/>
              </a:ext>
            </a:extLst>
          </p:cNvPr>
          <p:cNvSpPr/>
          <p:nvPr/>
        </p:nvSpPr>
        <p:spPr>
          <a:xfrm>
            <a:off x="7878726" y="701748"/>
            <a:ext cx="4313273" cy="4412511"/>
          </a:xfrm>
          <a:prstGeom prst="cloudCallout">
            <a:avLst>
              <a:gd name="adj1" fmla="val -72300"/>
              <a:gd name="adj2" fmla="val 10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Рисунок на обложке этой книги вам подскажет о названии сказки. Как вы думаете, как называется  сказка 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F31C3B-969B-45D3-8794-1BBDBB33295B}"/>
              </a:ext>
            </a:extLst>
          </p:cNvPr>
          <p:cNvSpPr/>
          <p:nvPr/>
        </p:nvSpPr>
        <p:spPr>
          <a:xfrm>
            <a:off x="1765004" y="1052624"/>
            <a:ext cx="2700669" cy="637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B239F4-5994-4A4D-86E8-FF37BFF61B42}"/>
              </a:ext>
            </a:extLst>
          </p:cNvPr>
          <p:cNvSpPr/>
          <p:nvPr/>
        </p:nvSpPr>
        <p:spPr>
          <a:xfrm>
            <a:off x="2200938" y="4667694"/>
            <a:ext cx="2147778" cy="637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4C1B89C-43EB-4282-B1C2-85F99E97D25E}"/>
              </a:ext>
            </a:extLst>
          </p:cNvPr>
          <p:cNvSpPr/>
          <p:nvPr/>
        </p:nvSpPr>
        <p:spPr>
          <a:xfrm>
            <a:off x="233916" y="4986670"/>
            <a:ext cx="1531087" cy="786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7</a:t>
            </a:r>
          </a:p>
        </p:txBody>
      </p:sp>
    </p:spTree>
    <p:extLst>
      <p:ext uri="{BB962C8B-B14F-4D97-AF65-F5344CB8AC3E}">
        <p14:creationId xmlns:p14="http://schemas.microsoft.com/office/powerpoint/2010/main" val="305384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677363-A35E-475E-85A3-0D4D3FCCFD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" y="836294"/>
            <a:ext cx="5354092" cy="46288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A2DCC48D-181B-4C70-A420-F3D104F2DEEB}"/>
              </a:ext>
            </a:extLst>
          </p:cNvPr>
          <p:cNvSpPr/>
          <p:nvPr/>
        </p:nvSpPr>
        <p:spPr>
          <a:xfrm>
            <a:off x="7464056" y="467833"/>
            <a:ext cx="4306186" cy="4497571"/>
          </a:xfrm>
          <a:prstGeom prst="cloudCallout">
            <a:avLst>
              <a:gd name="adj1" fmla="val -76389"/>
              <a:gd name="adj2" fmla="val 5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/>
              <a:t>Рисунок на обложке этой книги вам подскажет о названии сказки. Как вы думаете, как называется  сказка ?</a:t>
            </a:r>
            <a:endParaRPr 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249BF6-DF62-447E-80BC-11798099BFE3}"/>
              </a:ext>
            </a:extLst>
          </p:cNvPr>
          <p:cNvSpPr/>
          <p:nvPr/>
        </p:nvSpPr>
        <p:spPr>
          <a:xfrm>
            <a:off x="1499191" y="1233377"/>
            <a:ext cx="3200400" cy="414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9904AE-640F-4DB5-A7B5-18EEAED7BF0E}"/>
              </a:ext>
            </a:extLst>
          </p:cNvPr>
          <p:cNvSpPr/>
          <p:nvPr/>
        </p:nvSpPr>
        <p:spPr>
          <a:xfrm>
            <a:off x="1499191" y="4859080"/>
            <a:ext cx="3285460" cy="414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B4DCAE7-B721-44C9-94F2-9C11870D7152}"/>
              </a:ext>
            </a:extLst>
          </p:cNvPr>
          <p:cNvSpPr/>
          <p:nvPr/>
        </p:nvSpPr>
        <p:spPr>
          <a:xfrm>
            <a:off x="106326" y="4401880"/>
            <a:ext cx="161614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 8</a:t>
            </a:r>
          </a:p>
        </p:txBody>
      </p:sp>
    </p:spTree>
    <p:extLst>
      <p:ext uri="{BB962C8B-B14F-4D97-AF65-F5344CB8AC3E}">
        <p14:creationId xmlns:p14="http://schemas.microsoft.com/office/powerpoint/2010/main" val="1636540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257</Words>
  <Application>Microsoft Office PowerPoint</Application>
  <PresentationFormat>Широкоэкранный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2020-11-01T16:00:54Z</dcterms:created>
  <dcterms:modified xsi:type="dcterms:W3CDTF">2020-11-02T10:40:16Z</dcterms:modified>
</cp:coreProperties>
</file>